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8" r:id="rId2"/>
    <p:sldId id="288" r:id="rId3"/>
    <p:sldId id="301" r:id="rId4"/>
    <p:sldId id="267" r:id="rId5"/>
    <p:sldId id="273" r:id="rId6"/>
    <p:sldId id="319" r:id="rId7"/>
    <p:sldId id="304" r:id="rId8"/>
    <p:sldId id="277" r:id="rId9"/>
    <p:sldId id="320" r:id="rId10"/>
    <p:sldId id="321" r:id="rId11"/>
    <p:sldId id="322" r:id="rId12"/>
    <p:sldId id="323" r:id="rId13"/>
    <p:sldId id="324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6699FF"/>
    <a:srgbClr val="FFCC66"/>
    <a:srgbClr val="0000FF"/>
    <a:srgbClr val="FFCC00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486" dt="2021-03-12T04:49:51.794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redo custSel addSld delSld modSld sldOrd">
      <pc:chgData name="Antonio" userId="d42371d61bd3278c" providerId="LiveId" clId="{6FC4C582-C594-4292-985F-79BAB719DC17}" dt="2021-03-12T04:49:51.794" v="731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5.091" v="620"/>
        <pc:sldMkLst>
          <pc:docMk/>
          <pc:sldMk cId="2191318468" sldId="305"/>
        </pc:sldMkLst>
        <pc:spChg chg="del">
          <ac:chgData name="Antonio" userId="d42371d61bd3278c" providerId="LiveId" clId="{6FC4C582-C594-4292-985F-79BAB719DC17}" dt="2021-03-12T03:10:00.463" v="504" actId="478"/>
          <ac:spMkLst>
            <pc:docMk/>
            <pc:sldMk cId="2191318468" sldId="305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9:53.144" v="500" actId="478"/>
          <ac:grpSpMkLst>
            <pc:docMk/>
            <pc:sldMk cId="2191318468" sldId="305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9:56.454" v="503" actId="478"/>
          <ac:grpSpMkLst>
            <pc:docMk/>
            <pc:sldMk cId="2191318468" sldId="305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0:02.249" v="506" actId="478"/>
          <ac:grpSpMkLst>
            <pc:docMk/>
            <pc:sldMk cId="2191318468" sldId="305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1.103" v="507" actId="167"/>
          <ac:picMkLst>
            <pc:docMk/>
            <pc:sldMk cId="2191318468" sldId="305"/>
            <ac:picMk id="3" creationId="{1034B8AB-70F1-457A-931C-9918A0C817B8}"/>
          </ac:picMkLst>
        </pc:picChg>
        <pc:picChg chg="del">
          <ac:chgData name="Antonio" userId="d42371d61bd3278c" providerId="LiveId" clId="{6FC4C582-C594-4292-985F-79BAB719DC17}" dt="2021-03-12T03:10:01.014" v="505" actId="478"/>
          <ac:picMkLst>
            <pc:docMk/>
            <pc:sldMk cId="2191318468" sldId="305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6.651" v="623"/>
        <pc:sldMkLst>
          <pc:docMk/>
          <pc:sldMk cId="1941871382" sldId="306"/>
        </pc:sldMkLst>
        <pc:spChg chg="del">
          <ac:chgData name="Antonio" userId="d42371d61bd3278c" providerId="LiveId" clId="{6FC4C582-C594-4292-985F-79BAB719DC17}" dt="2021-03-12T03:11:57.397" v="515" actId="478"/>
          <ac:spMkLst>
            <pc:docMk/>
            <pc:sldMk cId="1941871382" sldId="306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1:51.708" v="511" actId="478"/>
          <ac:grpSpMkLst>
            <pc:docMk/>
            <pc:sldMk cId="1941871382" sldId="306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5.650" v="514" actId="478"/>
          <ac:grpSpMkLst>
            <pc:docMk/>
            <pc:sldMk cId="1941871382" sldId="306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8.702" v="517" actId="478"/>
          <ac:grpSpMkLst>
            <pc:docMk/>
            <pc:sldMk cId="1941871382" sldId="306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1:48.494" v="510" actId="478"/>
          <ac:picMkLst>
            <pc:docMk/>
            <pc:sldMk cId="1941871382" sldId="306"/>
            <ac:picMk id="3" creationId="{1034B8AB-70F1-457A-931C-9918A0C817B8}"/>
          </ac:picMkLst>
        </pc:picChg>
        <pc:picChg chg="add del ord">
          <ac:chgData name="Antonio" userId="d42371d61bd3278c" providerId="LiveId" clId="{6FC4C582-C594-4292-985F-79BAB719DC17}" dt="2021-03-12T03:11:53.626" v="513" actId="478"/>
          <ac:picMkLst>
            <pc:docMk/>
            <pc:sldMk cId="1941871382" sldId="306"/>
            <ac:picMk id="4" creationId="{D7CB089B-AA42-45AE-92FB-E705C233DACA}"/>
          </ac:picMkLst>
        </pc:picChg>
        <pc:picChg chg="del">
          <ac:chgData name="Antonio" userId="d42371d61bd3278c" providerId="LiveId" clId="{6FC4C582-C594-4292-985F-79BAB719DC17}" dt="2021-03-12T03:11:58.011" v="516" actId="478"/>
          <ac:picMkLst>
            <pc:docMk/>
            <pc:sldMk cId="1941871382" sldId="306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28.028" v="626"/>
        <pc:sldMkLst>
          <pc:docMk/>
          <pc:sldMk cId="2949102338" sldId="307"/>
        </pc:sldMkLst>
        <pc:spChg chg="del">
          <ac:chgData name="Antonio" userId="d42371d61bd3278c" providerId="LiveId" clId="{6FC4C582-C594-4292-985F-79BAB719DC17}" dt="2021-03-12T03:12:45.160" v="521" actId="478"/>
          <ac:spMkLst>
            <pc:docMk/>
            <pc:sldMk cId="2949102338" sldId="307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2:45.981" v="522" actId="478"/>
          <ac:grpSpMkLst>
            <pc:docMk/>
            <pc:sldMk cId="2949102338" sldId="307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6.568" v="523" actId="478"/>
          <ac:grpSpMkLst>
            <pc:docMk/>
            <pc:sldMk cId="2949102338" sldId="307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7.329" v="524" actId="478"/>
          <ac:grpSpMkLst>
            <pc:docMk/>
            <pc:sldMk cId="2949102338" sldId="307"/>
            <ac:grpSpMk id="362" creationId="{00000000-0000-0000-0000-000000000000}"/>
          </ac:grpSpMkLst>
        </pc:grpChg>
        <pc:picChg chg="ord">
          <ac:chgData name="Antonio" userId="d42371d61bd3278c" providerId="LiveId" clId="{6FC4C582-C594-4292-985F-79BAB719DC17}" dt="2021-03-12T03:12:51.107" v="526" actId="167"/>
          <ac:picMkLst>
            <pc:docMk/>
            <pc:sldMk cId="2949102338" sldId="307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2:47.881" v="525" actId="478"/>
          <ac:picMkLst>
            <pc:docMk/>
            <pc:sldMk cId="2949102338" sldId="307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3.390" v="617"/>
        <pc:sldMkLst>
          <pc:docMk/>
          <pc:sldMk cId="2814808481" sldId="308"/>
        </pc:sldMkLst>
        <pc:spChg chg="del">
          <ac:chgData name="Antonio" userId="d42371d61bd3278c" providerId="LiveId" clId="{6FC4C582-C594-4292-985F-79BAB719DC17}" dt="2021-03-12T03:08:30.115" v="488" actId="478"/>
          <ac:spMkLst>
            <pc:docMk/>
            <pc:sldMk cId="2814808481" sldId="308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8:28.128" v="486" actId="478"/>
          <ac:grpSpMkLst>
            <pc:docMk/>
            <pc:sldMk cId="2814808481" sldId="308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28.761" v="487" actId="478"/>
          <ac:grpSpMkLst>
            <pc:docMk/>
            <pc:sldMk cId="2814808481" sldId="308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31" v="489" actId="478"/>
          <ac:grpSpMkLst>
            <pc:docMk/>
            <pc:sldMk cId="2814808481" sldId="308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3.592" v="508" actId="167"/>
          <ac:picMkLst>
            <pc:docMk/>
            <pc:sldMk cId="2814808481" sldId="308"/>
            <ac:picMk id="3" creationId="{9A411801-3A99-4A6E-9AB9-D9C9BE12FBBA}"/>
          </ac:picMkLst>
        </pc:picChg>
        <pc:picChg chg="del">
          <ac:chgData name="Antonio" userId="d42371d61bd3278c" providerId="LiveId" clId="{6FC4C582-C594-4292-985F-79BAB719DC17}" dt="2021-03-12T03:08:31.694" v="490" actId="478"/>
          <ac:picMkLst>
            <pc:docMk/>
            <pc:sldMk cId="2814808481" sldId="308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30.905" v="629"/>
        <pc:sldMkLst>
          <pc:docMk/>
          <pc:sldMk cId="1007006204" sldId="309"/>
        </pc:sldMkLst>
        <pc:spChg chg="del">
          <ac:chgData name="Antonio" userId="d42371d61bd3278c" providerId="LiveId" clId="{6FC4C582-C594-4292-985F-79BAB719DC17}" dt="2021-03-12T03:13:01.939" v="531" actId="478"/>
          <ac:spMkLst>
            <pc:docMk/>
            <pc:sldMk cId="1007006204" sldId="309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03.093" v="532" actId="478"/>
          <ac:grpSpMkLst>
            <pc:docMk/>
            <pc:sldMk cId="1007006204" sldId="309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03.926" v="533" actId="478"/>
          <ac:grpSpMkLst>
            <pc:docMk/>
            <pc:sldMk cId="1007006204" sldId="309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59.438" v="529" actId="478"/>
          <ac:grpSpMkLst>
            <pc:docMk/>
            <pc:sldMk cId="1007006204" sldId="309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2:58.420" v="528" actId="478"/>
          <ac:picMkLst>
            <pc:docMk/>
            <pc:sldMk cId="1007006204" sldId="309"/>
            <ac:picMk id="3" creationId="{A7727380-BB6C-4AA6-8610-90439E0E1A20}"/>
          </ac:picMkLst>
        </pc:picChg>
        <pc:picChg chg="ord">
          <ac:chgData name="Antonio" userId="d42371d61bd3278c" providerId="LiveId" clId="{6FC4C582-C594-4292-985F-79BAB719DC17}" dt="2021-03-12T03:12:56.430" v="527" actId="167"/>
          <ac:picMkLst>
            <pc:docMk/>
            <pc:sldMk cId="1007006204" sldId="309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2:59.919" v="530" actId="478"/>
          <ac:picMkLst>
            <pc:docMk/>
            <pc:sldMk cId="1007006204" sldId="309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32.352" v="632"/>
        <pc:sldMkLst>
          <pc:docMk/>
          <pc:sldMk cId="1332577947" sldId="310"/>
        </pc:sldMkLst>
        <pc:spChg chg="del">
          <ac:chgData name="Antonio" userId="d42371d61bd3278c" providerId="LiveId" clId="{6FC4C582-C594-4292-985F-79BAB719DC17}" dt="2021-03-12T03:13:26.427" v="548" actId="478"/>
          <ac:spMkLst>
            <pc:docMk/>
            <pc:sldMk cId="1332577947" sldId="310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22.060" v="544" actId="478"/>
          <ac:grpSpMkLst>
            <pc:docMk/>
            <pc:sldMk cId="1332577947" sldId="310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5.088" v="547" actId="478"/>
          <ac:grpSpMkLst>
            <pc:docMk/>
            <pc:sldMk cId="1332577947" sldId="310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0.261" v="543" actId="478"/>
          <ac:grpSpMkLst>
            <pc:docMk/>
            <pc:sldMk cId="1332577947" sldId="310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18.924" v="541" actId="478"/>
          <ac:picMkLst>
            <pc:docMk/>
            <pc:sldMk cId="1332577947" sldId="310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17.805" v="540" actId="478"/>
          <ac:picMkLst>
            <pc:docMk/>
            <pc:sldMk cId="1332577947" sldId="310"/>
            <ac:picMk id="4" creationId="{50EAB5B5-0024-4579-91B8-DCC7BAD11DEC}"/>
          </ac:picMkLst>
        </pc:picChg>
        <pc:picChg chg="add del">
          <ac:chgData name="Antonio" userId="d42371d61bd3278c" providerId="LiveId" clId="{6FC4C582-C594-4292-985F-79BAB719DC17}" dt="2021-03-12T03:13:17.203" v="539" actId="478"/>
          <ac:picMkLst>
            <pc:docMk/>
            <pc:sldMk cId="1332577947" sldId="310"/>
            <ac:picMk id="5" creationId="{1D8B6478-A7E2-4C86-87B1-269D88F7F9B3}"/>
          </ac:picMkLst>
        </pc:picChg>
        <pc:picChg chg="add del ord">
          <ac:chgData name="Antonio" userId="d42371d61bd3278c" providerId="LiveId" clId="{6FC4C582-C594-4292-985F-79BAB719DC17}" dt="2021-03-12T03:13:23.811" v="546" actId="478"/>
          <ac:picMkLst>
            <pc:docMk/>
            <pc:sldMk cId="1332577947" sldId="310"/>
            <ac:picMk id="7" creationId="{7C67B4CA-12C3-411C-9F40-1576A1C0BD84}"/>
          </ac:picMkLst>
        </pc:picChg>
        <pc:picChg chg="del">
          <ac:chgData name="Antonio" userId="d42371d61bd3278c" providerId="LiveId" clId="{6FC4C582-C594-4292-985F-79BAB719DC17}" dt="2021-03-12T03:13:19.758" v="542" actId="478"/>
          <ac:picMkLst>
            <pc:docMk/>
            <pc:sldMk cId="1332577947" sldId="310"/>
            <ac:picMk id="367" creationId="{00000000-0000-0000-0000-000000000000}"/>
          </ac:picMkLst>
        </pc:picChg>
      </pc:sldChg>
      <pc:sldChg chg="delSp del mod">
        <pc:chgData name="Antonio" userId="d42371d61bd3278c" providerId="LiveId" clId="{6FC4C582-C594-4292-985F-79BAB719DC17}" dt="2021-03-12T03:13:37.962" v="551" actId="47"/>
        <pc:sldMkLst>
          <pc:docMk/>
          <pc:sldMk cId="1067234855" sldId="311"/>
        </pc:sldMkLst>
        <pc:picChg chg="del">
          <ac:chgData name="Antonio" userId="d42371d61bd3278c" providerId="LiveId" clId="{6FC4C582-C594-4292-985F-79BAB719DC17}" dt="2021-03-12T03:13:36.419" v="550" actId="478"/>
          <ac:picMkLst>
            <pc:docMk/>
            <pc:sldMk cId="1067234855" sldId="311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5.777" v="549" actId="478"/>
          <ac:picMkLst>
            <pc:docMk/>
            <pc:sldMk cId="1067234855" sldId="311"/>
            <ac:picMk id="7" creationId="{7C67B4CA-12C3-411C-9F40-1576A1C0BD84}"/>
          </ac:picMkLst>
        </pc:picChg>
      </pc:sldChg>
      <pc:sldChg chg="addSp delSp modSp mod modTransition delAnim modAnim">
        <pc:chgData name="Antonio" userId="d42371d61bd3278c" providerId="LiveId" clId="{6FC4C582-C594-4292-985F-79BAB719DC17}" dt="2021-03-12T04:43:25.814" v="707"/>
        <pc:sldMkLst>
          <pc:docMk/>
          <pc:sldMk cId="591883798" sldId="312"/>
        </pc:sldMkLst>
        <pc:spChg chg="add del mod">
          <ac:chgData name="Antonio" userId="d42371d61bd3278c" providerId="LiveId" clId="{6FC4C582-C594-4292-985F-79BAB719DC17}" dt="2021-03-12T03:18:15.933" v="643"/>
          <ac:spMkLst>
            <pc:docMk/>
            <pc:sldMk cId="591883798" sldId="312"/>
            <ac:spMk id="23" creationId="{6B03C11D-9CB6-4745-B445-CAAC2C7B0E10}"/>
          </ac:spMkLst>
        </pc:spChg>
        <pc:spChg chg="add mod">
          <ac:chgData name="Antonio" userId="d42371d61bd3278c" providerId="LiveId" clId="{6FC4C582-C594-4292-985F-79BAB719DC17}" dt="2021-03-12T03:18:42.012" v="662" actId="20577"/>
          <ac:spMkLst>
            <pc:docMk/>
            <pc:sldMk cId="591883798" sldId="312"/>
            <ac:spMk id="24" creationId="{007E3F83-F80F-453E-9111-B9358C4658C0}"/>
          </ac:spMkLst>
        </pc:spChg>
        <pc:spChg chg="del">
          <ac:chgData name="Antonio" userId="d42371d61bd3278c" providerId="LiveId" clId="{6FC4C582-C594-4292-985F-79BAB719DC17}" dt="2021-03-12T03:13:54.127" v="561" actId="478"/>
          <ac:spMkLst>
            <pc:docMk/>
            <pc:sldMk cId="591883798" sldId="312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55.174" v="562" actId="478"/>
          <ac:grpSpMkLst>
            <pc:docMk/>
            <pc:sldMk cId="591883798" sldId="312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5.683" v="563" actId="478"/>
          <ac:grpSpMkLst>
            <pc:docMk/>
            <pc:sldMk cId="591883798" sldId="312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2.669" v="560" actId="478"/>
          <ac:grpSpMkLst>
            <pc:docMk/>
            <pc:sldMk cId="591883798" sldId="312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44.698" v="556" actId="478"/>
          <ac:picMkLst>
            <pc:docMk/>
            <pc:sldMk cId="591883798" sldId="312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40.922" v="554" actId="478"/>
          <ac:picMkLst>
            <pc:docMk/>
            <pc:sldMk cId="591883798" sldId="312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3:40.298" v="553" actId="478"/>
          <ac:picMkLst>
            <pc:docMk/>
            <pc:sldMk cId="591883798" sldId="312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9.639" v="552" actId="478"/>
          <ac:picMkLst>
            <pc:docMk/>
            <pc:sldMk cId="591883798" sldId="312"/>
            <ac:picMk id="7" creationId="{7C67B4CA-12C3-411C-9F40-1576A1C0BD84}"/>
          </ac:picMkLst>
        </pc:picChg>
        <pc:picChg chg="add del mod ord">
          <ac:chgData name="Antonio" userId="d42371d61bd3278c" providerId="LiveId" clId="{6FC4C582-C594-4292-985F-79BAB719DC17}" dt="2021-03-12T03:18:04.732" v="641" actId="1076"/>
          <ac:picMkLst>
            <pc:docMk/>
            <pc:sldMk cId="591883798" sldId="312"/>
            <ac:picMk id="9" creationId="{66F0D3BE-136D-4A5B-923B-EA23D9E461F9}"/>
          </ac:picMkLst>
        </pc:picChg>
        <pc:picChg chg="del">
          <ac:chgData name="Antonio" userId="d42371d61bd3278c" providerId="LiveId" clId="{6FC4C582-C594-4292-985F-79BAB719DC17}" dt="2021-03-12T03:13:51.850" v="559" actId="478"/>
          <ac:picMkLst>
            <pc:docMk/>
            <pc:sldMk cId="591883798" sldId="312"/>
            <ac:picMk id="367" creationId="{00000000-0000-0000-0000-000000000000}"/>
          </ac:picMkLst>
        </pc:picChg>
      </pc:sldChg>
      <pc:sldChg chg="del">
        <pc:chgData name="Antonio" userId="d42371d61bd3278c" providerId="LiveId" clId="{6FC4C582-C594-4292-985F-79BAB719DC17}" dt="2021-03-12T03:14:24.694" v="565" actId="47"/>
        <pc:sldMkLst>
          <pc:docMk/>
          <pc:sldMk cId="2405974173" sldId="313"/>
        </pc:sldMkLst>
      </pc:sldChg>
      <pc:sldChg chg="addSp delSp modSp add mod modTransition modAnim">
        <pc:chgData name="Antonio" userId="d42371d61bd3278c" providerId="LiveId" clId="{6FC4C582-C594-4292-985F-79BAB719DC17}" dt="2021-03-12T04:45:19.117" v="714"/>
        <pc:sldMkLst>
          <pc:docMk/>
          <pc:sldMk cId="4129975644" sldId="313"/>
        </pc:sldMkLst>
        <pc:spChg chg="mod">
          <ac:chgData name="Antonio" userId="d42371d61bd3278c" providerId="LiveId" clId="{6FC4C582-C594-4292-985F-79BAB719DC17}" dt="2021-03-12T04:30:24.008" v="684" actId="20577"/>
          <ac:spMkLst>
            <pc:docMk/>
            <pc:sldMk cId="4129975644" sldId="313"/>
            <ac:spMk id="24" creationId="{007E3F83-F80F-453E-9111-B9358C4658C0}"/>
          </ac:spMkLst>
        </pc:spChg>
        <pc:picChg chg="add mod">
          <ac:chgData name="Antonio" userId="d42371d61bd3278c" providerId="LiveId" clId="{6FC4C582-C594-4292-985F-79BAB719DC17}" dt="2021-03-12T04:29:47.773" v="672" actId="1076"/>
          <ac:picMkLst>
            <pc:docMk/>
            <pc:sldMk cId="4129975644" sldId="313"/>
            <ac:picMk id="3" creationId="{6A0CA39E-9B71-4061-90C8-B4213C4266D4}"/>
          </ac:picMkLst>
        </pc:picChg>
        <pc:picChg chg="add mod">
          <ac:chgData name="Antonio" userId="d42371d61bd3278c" providerId="LiveId" clId="{6FC4C582-C594-4292-985F-79BAB719DC17}" dt="2021-03-12T04:30:21.516" v="677" actId="1076"/>
          <ac:picMkLst>
            <pc:docMk/>
            <pc:sldMk cId="4129975644" sldId="313"/>
            <ac:picMk id="5" creationId="{AA9E6A11-BCE2-4270-BAAD-F64727CC28B5}"/>
          </ac:picMkLst>
        </pc:picChg>
        <pc:picChg chg="add mod">
          <ac:chgData name="Antonio" userId="d42371d61bd3278c" providerId="LiveId" clId="{6FC4C582-C594-4292-985F-79BAB719DC17}" dt="2021-03-12T04:35:14.509" v="687" actId="14100"/>
          <ac:picMkLst>
            <pc:docMk/>
            <pc:sldMk cId="4129975644" sldId="313"/>
            <ac:picMk id="7" creationId="{42E85C95-747E-41F4-ADE6-37FA3EF0A979}"/>
          </ac:picMkLst>
        </pc:picChg>
        <pc:picChg chg="del">
          <ac:chgData name="Antonio" userId="d42371d61bd3278c" providerId="LiveId" clId="{6FC4C582-C594-4292-985F-79BAB719DC17}" dt="2021-03-12T04:29:39.575" v="668" actId="478"/>
          <ac:picMkLst>
            <pc:docMk/>
            <pc:sldMk cId="4129975644" sldId="313"/>
            <ac:picMk id="9" creationId="{66F0D3BE-136D-4A5B-923B-EA23D9E461F9}"/>
          </ac:picMkLst>
        </pc:picChg>
        <pc:picChg chg="add mod">
          <ac:chgData name="Antonio" userId="d42371d61bd3278c" providerId="LiveId" clId="{6FC4C582-C594-4292-985F-79BAB719DC17}" dt="2021-03-12T04:40:43.464" v="691" actId="14100"/>
          <ac:picMkLst>
            <pc:docMk/>
            <pc:sldMk cId="4129975644" sldId="313"/>
            <ac:picMk id="10" creationId="{7FE3AB07-6F8F-4E08-A553-B8542C986DAA}"/>
          </ac:picMkLst>
        </pc:picChg>
      </pc:sldChg>
      <pc:sldChg chg="addSp delSp modSp add mod">
        <pc:chgData name="Antonio" userId="d42371d61bd3278c" providerId="LiveId" clId="{6FC4C582-C594-4292-985F-79BAB719DC17}" dt="2021-03-12T04:44:50.854" v="713" actId="167"/>
        <pc:sldMkLst>
          <pc:docMk/>
          <pc:sldMk cId="1649374315" sldId="314"/>
        </pc:sldMkLst>
        <pc:picChg chg="add del">
          <ac:chgData name="Antonio" userId="d42371d61bd3278c" providerId="LiveId" clId="{6FC4C582-C594-4292-985F-79BAB719DC17}" dt="2021-03-12T04:44:43.520" v="711" actId="478"/>
          <ac:picMkLst>
            <pc:docMk/>
            <pc:sldMk cId="1649374315" sldId="314"/>
            <ac:picMk id="3" creationId="{EAFE7AFC-B7BF-444D-8D56-D19AA9195EB5}"/>
          </ac:picMkLst>
        </pc:picChg>
        <pc:picChg chg="add ord">
          <ac:chgData name="Antonio" userId="d42371d61bd3278c" providerId="LiveId" clId="{6FC4C582-C594-4292-985F-79BAB719DC17}" dt="2021-03-12T04:44:50.854" v="713" actId="167"/>
          <ac:picMkLst>
            <pc:docMk/>
            <pc:sldMk cId="1649374315" sldId="314"/>
            <ac:picMk id="5" creationId="{933AE369-875D-42FF-9C90-5A000867D564}"/>
          </ac:picMkLst>
        </pc:picChg>
        <pc:picChg chg="del">
          <ac:chgData name="Antonio" userId="d42371d61bd3278c" providerId="LiveId" clId="{6FC4C582-C594-4292-985F-79BAB719DC17}" dt="2021-03-12T04:44:11.430" v="709" actId="478"/>
          <ac:picMkLst>
            <pc:docMk/>
            <pc:sldMk cId="1649374315" sldId="314"/>
            <ac:picMk id="7" creationId="{7C67B4CA-12C3-411C-9F40-1576A1C0BD84}"/>
          </ac:picMkLst>
        </pc:picChg>
      </pc:sldChg>
      <pc:sldChg chg="addSp delSp modSp add mod ord delAnim">
        <pc:chgData name="Antonio" userId="d42371d61bd3278c" providerId="LiveId" clId="{6FC4C582-C594-4292-985F-79BAB719DC17}" dt="2021-03-12T04:47:18.402" v="721" actId="167"/>
        <pc:sldMkLst>
          <pc:docMk/>
          <pc:sldMk cId="3021431405" sldId="315"/>
        </pc:sldMkLst>
        <pc:spChg chg="del">
          <ac:chgData name="Antonio" userId="d42371d61bd3278c" providerId="LiveId" clId="{6FC4C582-C594-4292-985F-79BAB719DC17}" dt="2021-03-12T04:47:15.626" v="719" actId="478"/>
          <ac:spMkLst>
            <pc:docMk/>
            <pc:sldMk cId="3021431405" sldId="315"/>
            <ac:spMk id="24" creationId="{007E3F83-F80F-453E-9111-B9358C4658C0}"/>
          </ac:spMkLst>
        </pc:spChg>
        <pc:picChg chg="add ord">
          <ac:chgData name="Antonio" userId="d42371d61bd3278c" providerId="LiveId" clId="{6FC4C582-C594-4292-985F-79BAB719DC17}" dt="2021-03-12T04:47:18.402" v="721" actId="167"/>
          <ac:picMkLst>
            <pc:docMk/>
            <pc:sldMk cId="3021431405" sldId="315"/>
            <ac:picMk id="3" creationId="{285CB565-A77E-4AE7-A29A-A7B918E878F0}"/>
          </ac:picMkLst>
        </pc:picChg>
        <pc:picChg chg="del">
          <ac:chgData name="Antonio" userId="d42371d61bd3278c" providerId="LiveId" clId="{6FC4C582-C594-4292-985F-79BAB719DC17}" dt="2021-03-12T04:47:14.541" v="718" actId="478"/>
          <ac:picMkLst>
            <pc:docMk/>
            <pc:sldMk cId="3021431405" sldId="315"/>
            <ac:picMk id="9" creationId="{66F0D3BE-136D-4A5B-923B-EA23D9E461F9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8:11.819" v="726"/>
        <pc:sldMkLst>
          <pc:docMk/>
          <pc:sldMk cId="417606813" sldId="316"/>
        </pc:sldMkLst>
        <pc:picChg chg="del">
          <ac:chgData name="Antonio" userId="d42371d61bd3278c" providerId="LiveId" clId="{6FC4C582-C594-4292-985F-79BAB719DC17}" dt="2021-03-12T04:47:50.494" v="723" actId="478"/>
          <ac:picMkLst>
            <pc:docMk/>
            <pc:sldMk cId="417606813" sldId="316"/>
            <ac:picMk id="3" creationId="{285CB565-A77E-4AE7-A29A-A7B918E878F0}"/>
          </ac:picMkLst>
        </pc:picChg>
        <pc:picChg chg="add ord">
          <ac:chgData name="Antonio" userId="d42371d61bd3278c" providerId="LiveId" clId="{6FC4C582-C594-4292-985F-79BAB719DC17}" dt="2021-03-12T04:47:52.310" v="725" actId="167"/>
          <ac:picMkLst>
            <pc:docMk/>
            <pc:sldMk cId="417606813" sldId="316"/>
            <ac:picMk id="4" creationId="{8A1D0F09-A0E4-4A7D-94BE-83737822DDB5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9:51.794" v="731"/>
        <pc:sldMkLst>
          <pc:docMk/>
          <pc:sldMk cId="785307580" sldId="317"/>
        </pc:sldMkLst>
        <pc:picChg chg="add ord">
          <ac:chgData name="Antonio" userId="d42371d61bd3278c" providerId="LiveId" clId="{6FC4C582-C594-4292-985F-79BAB719DC17}" dt="2021-03-12T04:49:41.189" v="730" actId="167"/>
          <ac:picMkLst>
            <pc:docMk/>
            <pc:sldMk cId="785307580" sldId="317"/>
            <ac:picMk id="3" creationId="{FF20AADB-0854-4A3B-8DD9-84BBA0C4771D}"/>
          </ac:picMkLst>
        </pc:picChg>
        <pc:picChg chg="del">
          <ac:chgData name="Antonio" userId="d42371d61bd3278c" providerId="LiveId" clId="{6FC4C582-C594-4292-985F-79BAB719DC17}" dt="2021-03-12T04:49:37.472" v="728" actId="478"/>
          <ac:picMkLst>
            <pc:docMk/>
            <pc:sldMk cId="785307580" sldId="317"/>
            <ac:picMk id="4" creationId="{8A1D0F09-A0E4-4A7D-94BE-83737822DDB5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93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6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30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1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7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36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675807" y="2308996"/>
            <a:ext cx="5391150" cy="964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2000" b="1" dirty="0" err="1">
                <a:solidFill>
                  <a:schemeClr val="bg1"/>
                </a:solidFill>
              </a:rPr>
              <a:t>OakTruffle</a:t>
            </a:r>
            <a:endParaRPr lang="pt-BR" sz="2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</a:rPr>
              <a:t>Monitoramento de temperatura e umidade</a:t>
            </a:r>
            <a:endParaRPr lang="pt-BR" sz="1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675807" y="3592103"/>
            <a:ext cx="6665913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000" dirty="0">
                <a:solidFill>
                  <a:schemeClr val="bg1"/>
                </a:solidFill>
              </a:rPr>
              <a:t>Aperfeiçoamento no cultivo de trufas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7255907-B4DA-4FC2-85D5-30D3277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99" y="1126505"/>
            <a:ext cx="3887202" cy="86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Umidade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DC92C8-C22C-4027-9DFA-E8E7DFAE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555792"/>
            <a:ext cx="55149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A70BED-26D9-4FE1-B71E-1F77628DD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8" r="14830"/>
          <a:stretch/>
        </p:blipFill>
        <p:spPr>
          <a:xfrm>
            <a:off x="4371201" y="825066"/>
            <a:ext cx="3658982" cy="2292861"/>
          </a:xfrm>
          <a:prstGeom prst="rect">
            <a:avLst/>
          </a:prstGeom>
        </p:spPr>
      </p:pic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15975" y="2974909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Simulador de Sensores (API)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44116" y="3045744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112374" y="3270045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4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Modelo de dados lógico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354322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329C31-EF5F-40CE-8052-D7020449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0" y="1416644"/>
            <a:ext cx="6296775" cy="37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4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Nosso Repositório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1325588" y="1013556"/>
            <a:ext cx="3398812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C7F9D9-0883-4E3B-960A-B657C9F6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41" y="1438982"/>
            <a:ext cx="7465325" cy="36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83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3137" y="2859483"/>
            <a:ext cx="71977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71029" y="621401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57916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45134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l="6111" r="6111"/>
          <a:stretch/>
        </p:blipFill>
        <p:spPr>
          <a:xfrm>
            <a:off x="4031553" y="257376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4"/>
          <a:srcRect t="21875" b="21875"/>
          <a:stretch/>
        </p:blipFill>
        <p:spPr>
          <a:xfrm>
            <a:off x="5414533" y="53404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1196188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685388" y="53714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760698" y="41565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6"/>
          <a:srcRect t="185" b="185"/>
          <a:stretch/>
        </p:blipFill>
        <p:spPr>
          <a:xfrm>
            <a:off x="676069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576;p43">
            <a:extLst>
              <a:ext uri="{FF2B5EF4-FFF2-40B4-BE49-F238E27FC236}">
                <a16:creationId xmlns:a16="http://schemas.microsoft.com/office/drawing/2014/main" id="{EB867C0F-0F70-4837-B6FC-087E79876405}"/>
              </a:ext>
            </a:extLst>
          </p:cNvPr>
          <p:cNvPicPr preferRelativeResize="0"/>
          <p:nvPr/>
        </p:nvPicPr>
        <p:blipFill>
          <a:blip r:embed="rId7"/>
          <a:srcRect l="1055" r="1055"/>
          <a:stretch/>
        </p:blipFill>
        <p:spPr>
          <a:xfrm>
            <a:off x="119618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4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3" y="1160768"/>
            <a:ext cx="3752165" cy="3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841391" y="1626467"/>
            <a:ext cx="518258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árvores;</a:t>
            </a:r>
          </a:p>
          <a:p>
            <a:pPr>
              <a:buClr>
                <a:schemeClr val="accent1"/>
              </a:buClr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São sensíveis a temperatura e umidade.</a:t>
            </a:r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627167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HLD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m 2" descr="Linha do tempo&#10;&#10;Descrição gerada automaticamente com confiança média">
            <a:extLst>
              <a:ext uri="{FF2B5EF4-FFF2-40B4-BE49-F238E27FC236}">
                <a16:creationId xmlns:a16="http://schemas.microsoft.com/office/drawing/2014/main" id="{6ACF64D3-1294-45A4-A8C1-0C7043707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4" b="31242"/>
          <a:stretch/>
        </p:blipFill>
        <p:spPr>
          <a:xfrm>
            <a:off x="617242" y="1559858"/>
            <a:ext cx="8235167" cy="29852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LLD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7494854B-5A69-432C-B668-11356944D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4" b="10770"/>
          <a:stretch/>
        </p:blipFill>
        <p:spPr>
          <a:xfrm>
            <a:off x="979712" y="1341444"/>
            <a:ext cx="6712004" cy="34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5" name="Imagem 4">
            <a:hlinkClick r:id="rId2" action="ppaction://hlinksldjump"/>
            <a:extLst>
              <a:ext uri="{FF2B5EF4-FFF2-40B4-BE49-F238E27FC236}">
                <a16:creationId xmlns:a16="http://schemas.microsoft.com/office/drawing/2014/main" id="{4BBD007D-DE92-439C-9F9D-E17F23B6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1" y="1375693"/>
            <a:ext cx="7410203" cy="36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90279" y="3231370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web da nossa empresa.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C714CEA-6D5E-4E85-A428-D577CCD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67" y="843148"/>
            <a:ext cx="3776816" cy="2196399"/>
          </a:xfrm>
          <a:prstGeom prst="rect">
            <a:avLst/>
          </a:prstGeom>
        </p:spPr>
      </p:pic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Temperatura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FB7E66-1404-4B17-9C39-AA48CEB9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577" y="1596133"/>
            <a:ext cx="55149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sdemona template">
  <a:themeElements>
    <a:clrScheme name="Personalizada 5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242424"/>
      </a:accent1>
      <a:accent2>
        <a:srgbClr val="EDB668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1265</TotalTime>
  <Words>174</Words>
  <Application>Microsoft Office PowerPoint</Application>
  <PresentationFormat>Apresentação na tela (16:9)</PresentationFormat>
  <Paragraphs>70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Montserrat</vt:lpstr>
      <vt:lpstr>Arial</vt:lpstr>
      <vt:lpstr>Calibri</vt:lpstr>
      <vt:lpstr>Desdemona template</vt:lpstr>
      <vt:lpstr>Apresentação do PowerPoint</vt:lpstr>
      <vt:lpstr>Equipe</vt:lpstr>
      <vt:lpstr>Contextualização</vt:lpstr>
      <vt:lpstr>Contextualização</vt:lpstr>
      <vt:lpstr>HLD</vt:lpstr>
      <vt:lpstr>LLD</vt:lpstr>
      <vt:lpstr>Backlog - Trello </vt:lpstr>
      <vt:lpstr>Apresentação do PowerPoint</vt:lpstr>
      <vt:lpstr>Especificação dos Analytics - Temperatura</vt:lpstr>
      <vt:lpstr>Especificação dos Analytics - Umidade</vt:lpstr>
      <vt:lpstr>Apresentação do PowerPoint</vt:lpstr>
      <vt:lpstr>Modelo de dados lógico</vt:lpstr>
      <vt:lpstr>Nosso Repositório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RAI JONAS DE OLIVEIRA MACIEL</cp:lastModifiedBy>
  <cp:revision>49</cp:revision>
  <dcterms:modified xsi:type="dcterms:W3CDTF">2021-04-22T17:50:16Z</dcterms:modified>
</cp:coreProperties>
</file>